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58" d="100"/>
          <a:sy n="58" d="100"/>
        </p:scale>
        <p:origin x="1392"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8/19/2022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Priyanka R</a:t>
            </a:r>
          </a:p>
          <a:p>
            <a:r>
              <a:rPr lang="en-US" dirty="0">
                <a:solidFill>
                  <a:schemeClr val="bg2"/>
                </a:solidFill>
                <a:latin typeface="Abadi" panose="020B0604020104020204" pitchFamily="34" charset="0"/>
                <a:ea typeface="SF Pro" pitchFamily="2" charset="0"/>
                <a:cs typeface="SF Pro" pitchFamily="2" charset="0"/>
              </a:rPr>
              <a:t>19</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August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marL="0" indent="0">
              <a:lnSpc>
                <a:spcPct val="100000"/>
              </a:lnSpc>
              <a:spcBef>
                <a:spcPts val="1400"/>
              </a:spcBef>
              <a:buNone/>
            </a:pPr>
            <a:r>
              <a:rPr lang="en-US" dirty="0"/>
              <a:t>https://github.com/priyram/Applied-Data-Science-Capstone.git</a:t>
            </a:r>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marL="0" indent="0">
              <a:lnSpc>
                <a:spcPct val="100000"/>
              </a:lnSpc>
              <a:spcBef>
                <a:spcPts val="1400"/>
              </a:spcBef>
              <a:buNone/>
            </a:pPr>
            <a:r>
              <a:rPr lang="en-US" dirty="0"/>
              <a:t>https://github.com/priyram/Applied-Data-Science-Capstone.git</a:t>
            </a: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a:t>
            </a:r>
          </a:p>
          <a:p>
            <a:pPr marL="0" indent="0">
              <a:lnSpc>
                <a:spcPct val="100000"/>
              </a:lnSpc>
              <a:spcBef>
                <a:spcPts val="1400"/>
              </a:spcBef>
              <a:buNone/>
            </a:pPr>
            <a:r>
              <a:rPr lang="en-US" sz="2200" dirty="0">
                <a:solidFill>
                  <a:schemeClr val="accent3">
                    <a:lumMod val="25000"/>
                  </a:schemeClr>
                </a:solidFill>
                <a:latin typeface="Abadi"/>
              </a:rPr>
              <a:t>https://github.com/priyram/Applied-Data-Science-Capstone.git</a:t>
            </a:r>
            <a:endParaRPr lang="en-US" sz="2200" dirty="0">
              <a:solidFill>
                <a:srgbClr val="1C7DDB"/>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https://github.com/priyram/Applied-Data-Science-Capstone.git</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https://github.com/priyram/Applied-Data-Science-Capstone.git</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marL="0" indent="0">
              <a:lnSpc>
                <a:spcPct val="100000"/>
              </a:lnSpc>
              <a:spcBef>
                <a:spcPts val="1400"/>
              </a:spcBef>
              <a:buNone/>
            </a:pPr>
            <a:r>
              <a:rPr lang="en-US" dirty="0"/>
              <a:t>https://github.com/priyram/Applied-Data-Science-Capstone.git</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https://github.com/priyram/Applied-Data-Science-Capstone.git</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1321</TotalTime>
  <Words>1720</Words>
  <Application>Microsoft Office PowerPoint</Application>
  <PresentationFormat>Widescreen</PresentationFormat>
  <Paragraphs>211</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Dell</cp:lastModifiedBy>
  <cp:revision>200</cp:revision>
  <dcterms:created xsi:type="dcterms:W3CDTF">2021-04-29T18:58:34Z</dcterms:created>
  <dcterms:modified xsi:type="dcterms:W3CDTF">2022-08-19T07:11:56Z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